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6858000" cx="12192000"/>
  <p:notesSz cx="6858000" cy="9144000"/>
  <p:embeddedFontLst>
    <p:embeddedFont>
      <p:font typeface="Pinyon Script"/>
      <p:regular r:id="rId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font" Target="fonts/PinyonScrip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0" Type="http://schemas.openxmlformats.org/officeDocument/2006/relationships/image" Target="../media/image2.png"/><Relationship Id="rId9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7.gif"/><Relationship Id="rId7" Type="http://schemas.openxmlformats.org/officeDocument/2006/relationships/image" Target="../media/image8.png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737654" y="531846"/>
            <a:ext cx="10916903" cy="5290457"/>
            <a:chOff x="737654" y="531846"/>
            <a:chExt cx="10916903" cy="5290457"/>
          </a:xfrm>
        </p:grpSpPr>
        <p:sp>
          <p:nvSpPr>
            <p:cNvPr id="85" name="Google Shape;85;p13"/>
            <p:cNvSpPr txBox="1"/>
            <p:nvPr/>
          </p:nvSpPr>
          <p:spPr>
            <a:xfrm>
              <a:off x="938932" y="881128"/>
              <a:ext cx="10715625" cy="3354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0" u="none" cap="none" strike="noStrike">
                  <a:solidFill>
                    <a:schemeClr val="dk1"/>
                  </a:solidFill>
                  <a:latin typeface="Pinyon Script"/>
                  <a:ea typeface="Pinyon Script"/>
                  <a:cs typeface="Pinyon Script"/>
                  <a:sym typeface="Pinyon Script"/>
                </a:rPr>
                <a:t>Hafa Adai Golf Classic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4400" u="none" cap="none" strike="noStrike">
                <a:solidFill>
                  <a:schemeClr val="dk1"/>
                </a:solidFill>
                <a:latin typeface="Pinyon Script"/>
                <a:ea typeface="Pinyon Script"/>
                <a:cs typeface="Pinyon Script"/>
                <a:sym typeface="Pinyon Script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400" u="none" cap="none" strike="noStrike">
                  <a:solidFill>
                    <a:schemeClr val="dk1"/>
                  </a:solidFill>
                  <a:latin typeface="Pinyon Script"/>
                  <a:ea typeface="Pinyon Script"/>
                  <a:cs typeface="Pinyon Script"/>
                  <a:sym typeface="Pinyon Script"/>
                </a:rPr>
                <a:t>Welcome Golfers, Families, and Guests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400" u="none" cap="none" strike="noStrike">
                  <a:solidFill>
                    <a:schemeClr val="dk1"/>
                  </a:solidFill>
                  <a:latin typeface="Pinyon Script"/>
                  <a:ea typeface="Pinyon Script"/>
                  <a:cs typeface="Pinyon Script"/>
                  <a:sym typeface="Pinyon Script"/>
                </a:rPr>
                <a:t>Hosted by the Chamorro Golf Club Washington State</a:t>
              </a:r>
              <a:endParaRPr/>
            </a:p>
          </p:txBody>
        </p:sp>
        <p:grpSp>
          <p:nvGrpSpPr>
            <p:cNvPr id="86" name="Google Shape;86;p13"/>
            <p:cNvGrpSpPr/>
            <p:nvPr/>
          </p:nvGrpSpPr>
          <p:grpSpPr>
            <a:xfrm>
              <a:off x="737654" y="531846"/>
              <a:ext cx="10799600" cy="5290457"/>
              <a:chOff x="737654" y="531846"/>
              <a:chExt cx="10799600" cy="5290457"/>
            </a:xfrm>
          </p:grpSpPr>
          <p:pic>
            <p:nvPicPr>
              <p:cNvPr descr="See the source image" id="87" name="Google Shape;87;p13"/>
              <p:cNvPicPr preferRelativeResize="0"/>
              <p:nvPr/>
            </p:nvPicPr>
            <p:blipFill rotWithShape="1">
              <a:blip r:embed="rId3">
                <a:alphaModFix amt="28000"/>
              </a:blip>
              <a:srcRect b="0" l="0" r="0" t="0"/>
              <a:stretch/>
            </p:blipFill>
            <p:spPr>
              <a:xfrm>
                <a:off x="5129933" y="786299"/>
                <a:ext cx="2333625" cy="342783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8" name="Google Shape;88;p1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202433" y="4138893"/>
                <a:ext cx="1724025" cy="16668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Map&#10;&#10;Description automatically generated" id="89" name="Google Shape;89;p13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10008188" y="4314518"/>
                <a:ext cx="952549" cy="12637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Diagram&#10;&#10;Description automatically generated" id="90" name="Google Shape;90;p13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8497335" y="4219765"/>
                <a:ext cx="1480622" cy="148062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1" name="Google Shape;91;p13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7125734" y="4138893"/>
                <a:ext cx="1417338" cy="14173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2" name="Google Shape;92;p13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4009314" y="4219765"/>
                <a:ext cx="1458442" cy="14692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3" name="Google Shape;93;p13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5610945" y="4241525"/>
                <a:ext cx="1371600" cy="14097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4" name="Google Shape;94;p13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2816920" y="4263216"/>
                <a:ext cx="1203795" cy="139372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5" name="Google Shape;95;p13"/>
              <p:cNvSpPr/>
              <p:nvPr/>
            </p:nvSpPr>
            <p:spPr>
              <a:xfrm>
                <a:off x="737654" y="531846"/>
                <a:ext cx="10799600" cy="5290457"/>
              </a:xfrm>
              <a:prstGeom prst="frame">
                <a:avLst>
                  <a:gd fmla="val 2546" name="adj1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